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7" r:id="rId6"/>
    <p:sldId id="258" r:id="rId7"/>
    <p:sldId id="260" r:id="rId8"/>
    <p:sldId id="265" r:id="rId9"/>
    <p:sldId id="266" r:id="rId10"/>
    <p:sldId id="257" r:id="rId11"/>
    <p:sldId id="25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BIO</a:t>
            </a:r>
            <a:r>
              <a:rPr lang="en-US" baseline="0" dirty="0"/>
              <a:t> MEDICAL WASTE- PRE AND POST COVID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 Covid BMW 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Delhi</c:v>
                </c:pt>
                <c:pt idx="1">
                  <c:v>Gurgaon</c:v>
                </c:pt>
                <c:pt idx="2">
                  <c:v>Indore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</c:v>
                </c:pt>
                <c:pt idx="1">
                  <c:v>5.5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35-B94F-9CBD-0AD2E4AF09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Post Covid- BMW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Delhi</c:v>
                </c:pt>
                <c:pt idx="1">
                  <c:v>Gurgaon</c:v>
                </c:pt>
                <c:pt idx="2">
                  <c:v>Indore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</c:v>
                </c:pt>
                <c:pt idx="1">
                  <c:v>4</c:v>
                </c:pt>
                <c:pt idx="2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35-B94F-9CBD-0AD2E4AF09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Post Covid- Covid BMW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Delhi</c:v>
                </c:pt>
                <c:pt idx="1">
                  <c:v>Gurgaon</c:v>
                </c:pt>
                <c:pt idx="2">
                  <c:v>Indore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6</c:v>
                </c:pt>
                <c:pt idx="1">
                  <c:v>2.5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35-B94F-9CBD-0AD2E4AF091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023190640"/>
        <c:axId val="2023189552"/>
      </c:barChart>
      <c:catAx>
        <c:axId val="202319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3189552"/>
        <c:crosses val="autoZero"/>
        <c:auto val="1"/>
        <c:lblAlgn val="ctr"/>
        <c:lblOffset val="100"/>
        <c:noMultiLvlLbl val="0"/>
      </c:catAx>
      <c:valAx>
        <c:axId val="2023189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Waste</a:t>
                </a:r>
                <a:r>
                  <a:rPr lang="en-US" baseline="0" dirty="0"/>
                  <a:t> in </a:t>
                </a:r>
                <a:r>
                  <a:rPr lang="en-US" baseline="0" dirty="0" err="1"/>
                  <a:t>Tonnes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319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F4E98-B963-46EB-A131-29954624F8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720477-B0FF-4984-8FB1-9C142469D4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CCE21-63EB-4A95-A7A9-24F995656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F07DF-363A-4363-8137-B0D944C936EC}" type="datetimeFigureOut">
              <a:rPr lang="en-IN" smtClean="0"/>
              <a:t>06-07-2020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6D0E0-57AB-4AFB-ACA5-30573C717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1DD4D-CE4C-4AC8-A822-84615F3E7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EA88-CB5A-4F57-A308-4A64C52A49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571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03FE8-46E4-44B2-85C8-1756FE2D0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4E41F-6786-42B0-B6E6-4C4BE135B4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632992-AB5C-4B3C-80D1-55211D064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F07DF-363A-4363-8137-B0D944C936EC}" type="datetimeFigureOut">
              <a:rPr lang="en-IN" smtClean="0"/>
              <a:t>06-07-2020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B88EC-69F9-49D2-98B4-303972D66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CD036-747D-4D03-9C48-E820B0400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EA88-CB5A-4F57-A308-4A64C52A49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0992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7F010-D761-4339-A45C-257FD5363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0CBC62-9815-4A80-83BB-917B3D9BC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A39F42-DD90-43FD-A22E-2C8591E6D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F07DF-363A-4363-8137-B0D944C936EC}" type="datetimeFigureOut">
              <a:rPr lang="en-IN" smtClean="0"/>
              <a:t>06-07-2020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99058-9AAF-4AC2-B34D-A3C51A389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923CA4-1CE0-4C24-9E16-C14ACCADC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EA88-CB5A-4F57-A308-4A64C52A49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0648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CB79C-CEFC-4126-9200-55A0EDCFB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7AB56-3E5C-473B-9C48-8835CF7051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724756-DAE3-4E31-9367-473C5872F2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AB0207-1A19-46B6-B2F5-3788F8271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F07DF-363A-4363-8137-B0D944C936EC}" type="datetimeFigureOut">
              <a:rPr lang="en-IN" smtClean="0"/>
              <a:t>06-07-2020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7FBEB2-D159-4778-AF60-4E37F93EB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7644A3-E5FD-475B-9D48-474087A26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EA88-CB5A-4F57-A308-4A64C52A49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33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4D8EC-260F-441D-8D69-E05C776F6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8BF6E2-0768-4531-B1CD-1C70C6B97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1BF6C2-E84C-4FD7-AC4F-20DAACCAC6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7D433C-E881-491E-82E0-E3BAB5F631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BD1291-4AC6-400B-82D2-578DB7E70D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B3EB12-9CB6-47B2-831C-DB7426969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F07DF-363A-4363-8137-B0D944C936EC}" type="datetimeFigureOut">
              <a:rPr lang="en-IN" smtClean="0"/>
              <a:t>06-07-2020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ECA9C8-93C8-49AA-8320-1F1D37DDF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074598-DD45-4DD9-B595-B5906D039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EA88-CB5A-4F57-A308-4A64C52A49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5573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63B9B-C8A0-4394-BBA4-58FBF8269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D0ACAC-193D-419A-A9AE-860DD1109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F07DF-363A-4363-8137-B0D944C936EC}" type="datetimeFigureOut">
              <a:rPr lang="en-IN" smtClean="0"/>
              <a:t>06-07-2020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FEFFDB-606D-4CE3-838F-D89F2C6EA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F2C21C-616D-442E-AF61-3022A032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EA88-CB5A-4F57-A308-4A64C52A49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9505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DDE925-E451-4C84-ACB2-169FB3E1F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F07DF-363A-4363-8137-B0D944C936EC}" type="datetimeFigureOut">
              <a:rPr lang="en-IN" smtClean="0"/>
              <a:t>06-07-2020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1285D7-9C84-4C15-966C-E3F791DE1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DE0F76-E43E-4DC6-93EB-157A32F84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EA88-CB5A-4F57-A308-4A64C52A49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0196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0D557-ADDF-4B1C-8ADA-CDD039E1C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ACA5E-49A6-473C-AE22-A87CE920B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F06A7-901A-4147-BFA7-5D54EE2E07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D26C17-F768-4F10-AFCF-BB615BAB9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F07DF-363A-4363-8137-B0D944C936EC}" type="datetimeFigureOut">
              <a:rPr lang="en-IN" smtClean="0"/>
              <a:t>06-07-2020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E49C28-C583-4448-A2BF-245E57882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E4FD6B-1D2D-4C15-96F8-8507BD36A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EA88-CB5A-4F57-A308-4A64C52A49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4724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A5E0C-4CE4-4A28-B29A-7A16081EC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24BC68-315E-4340-B1D9-CEB50790E6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F8EC1-3AC3-46C8-8571-CA17B18CA6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598214-B1B4-4484-AC2D-ED31B6A22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F07DF-363A-4363-8137-B0D944C936EC}" type="datetimeFigureOut">
              <a:rPr lang="en-IN" smtClean="0"/>
              <a:t>06-07-2020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07F19C-090F-46B4-BEA5-ACE327F42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14ABF1-5A01-4D75-8357-4BACE1FBD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EA88-CB5A-4F57-A308-4A64C52A49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6438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F01CB-4C4B-49CE-AE28-F03C45738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541EBD-92E8-4FB7-987C-682AF36071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97679E-CFCA-4DF7-BED8-DADC093D0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F07DF-363A-4363-8137-B0D944C936EC}" type="datetimeFigureOut">
              <a:rPr lang="en-IN" smtClean="0"/>
              <a:t>06-07-2020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44DA6-D260-4FC7-B514-70DF55246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2E89D2-DDCF-4282-B86F-1E4B20E60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EA88-CB5A-4F57-A308-4A64C52A49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7534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611A2E-0A69-4586-B71C-5338E25F45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4C38CC-D005-42B8-AE55-1546900CED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D73EC-D9E9-42BE-9B90-16A5C5128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F07DF-363A-4363-8137-B0D944C936EC}" type="datetimeFigureOut">
              <a:rPr lang="en-IN" smtClean="0"/>
              <a:t>06-07-2020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9B3595-0CF1-41D5-895B-5F518E052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E60D9-2274-4C08-8C33-BB235CBC6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EA88-CB5A-4F57-A308-4A64C52A49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8186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793184-B45C-473A-8B96-13D90579F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8BF960-223C-40D6-933A-011DA17692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A99B05-60B9-4763-9EE1-31651F542D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F07DF-363A-4363-8137-B0D944C936EC}" type="datetimeFigureOut">
              <a:rPr lang="en-IN" smtClean="0"/>
              <a:t>06-07-2020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6938D-FB40-49EC-90A4-CFC3936035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4D587-B856-44A4-9061-F6F547D6C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1EA88-CB5A-4F57-A308-4A64C52A49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2925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8CD61-1977-496F-8FAF-940E7C5982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b="1" dirty="0"/>
              <a:t>Bio-medical waste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043D3B-48AD-40D5-BDC6-984E1394F9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IN" dirty="0" err="1"/>
              <a:t>Satish</a:t>
            </a:r>
            <a:r>
              <a:rPr lang="en-IN" dirty="0"/>
              <a:t> Sinha</a:t>
            </a:r>
          </a:p>
          <a:p>
            <a:r>
              <a:rPr lang="en-IN" dirty="0"/>
              <a:t>Toxics Link</a:t>
            </a:r>
          </a:p>
        </p:txBody>
      </p:sp>
    </p:spTree>
    <p:extLst>
      <p:ext uri="{BB962C8B-B14F-4D97-AF65-F5344CB8AC3E}">
        <p14:creationId xmlns:p14="http://schemas.microsoft.com/office/powerpoint/2010/main" val="1914149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 </a:t>
            </a:r>
            <a:r>
              <a:rPr lang="en-IN" b="1" dirty="0"/>
              <a:t>Data On BMW India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r>
              <a:rPr lang="en-IN" dirty="0"/>
              <a:t>Number of HCF                      	238259</a:t>
            </a:r>
          </a:p>
          <a:p>
            <a:r>
              <a:rPr lang="en-IN" dirty="0"/>
              <a:t>Bedded Facility                         	87281</a:t>
            </a:r>
          </a:p>
          <a:p>
            <a:r>
              <a:rPr lang="en-IN" dirty="0"/>
              <a:t>Number of beds                      	20,94,858</a:t>
            </a:r>
          </a:p>
          <a:p>
            <a:r>
              <a:rPr lang="en-IN" dirty="0"/>
              <a:t>Number of CBWTF                   	198</a:t>
            </a:r>
          </a:p>
          <a:p>
            <a:r>
              <a:rPr lang="en-IN" dirty="0"/>
              <a:t>Daily MBW generation              559 tonnes</a:t>
            </a:r>
          </a:p>
          <a:p>
            <a:r>
              <a:rPr lang="en-IN" dirty="0"/>
              <a:t>States not having CBWTF          7</a:t>
            </a:r>
          </a:p>
          <a:p>
            <a:r>
              <a:rPr lang="en-IN" dirty="0"/>
              <a:t>Growth rate 			 7%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22942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Facts on coronavirus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75715"/>
            <a:ext cx="9401269" cy="4701248"/>
          </a:xfrm>
        </p:spPr>
        <p:txBody>
          <a:bodyPr>
            <a:normAutofit/>
          </a:bodyPr>
          <a:lstStyle/>
          <a:p>
            <a:r>
              <a:rPr lang="en-IN" dirty="0"/>
              <a:t>Highly infectious </a:t>
            </a:r>
          </a:p>
          <a:p>
            <a:r>
              <a:rPr lang="en-IN" dirty="0"/>
              <a:t>Human to human transmission </a:t>
            </a:r>
          </a:p>
          <a:p>
            <a:r>
              <a:rPr lang="en-IN" dirty="0"/>
              <a:t>Transmission from infected surfaces</a:t>
            </a:r>
          </a:p>
          <a:p>
            <a:r>
              <a:rPr lang="en-IN" dirty="0"/>
              <a:t>Differing Lifespan of various surfaces</a:t>
            </a:r>
          </a:p>
          <a:p>
            <a:r>
              <a:rPr lang="en-IN" dirty="0"/>
              <a:t>Thermal and chemical disinfection </a:t>
            </a:r>
          </a:p>
          <a:p>
            <a:r>
              <a:rPr lang="en-IN" dirty="0"/>
              <a:t>Virus destroyed at 70 Celsius  for five minutes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45222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Regulatory Framework/Treatment 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Bio Medical waste management Rules 1998, revised 2016</a:t>
            </a:r>
          </a:p>
          <a:p>
            <a:r>
              <a:rPr lang="en-IN" b="1" dirty="0"/>
              <a:t>Guidelines on COVID waste issued by CPCB</a:t>
            </a:r>
          </a:p>
          <a:p>
            <a:pPr lvl="1"/>
            <a:r>
              <a:rPr lang="en-IN" b="1" dirty="0"/>
              <a:t>Treatment option    Incineration /Autoclave</a:t>
            </a:r>
          </a:p>
          <a:p>
            <a:pPr lvl="1"/>
            <a:r>
              <a:rPr lang="en-IN" b="1" dirty="0"/>
              <a:t>Current preference Incineration ?</a:t>
            </a:r>
          </a:p>
          <a:p>
            <a:pPr lvl="1"/>
            <a:r>
              <a:rPr lang="en-IN" b="1" dirty="0"/>
              <a:t>Double bag </a:t>
            </a:r>
          </a:p>
          <a:p>
            <a:pPr lvl="1"/>
            <a:r>
              <a:rPr lang="en-IN" b="1" dirty="0"/>
              <a:t>Use of PPE by waste workers</a:t>
            </a:r>
          </a:p>
          <a:p>
            <a:pPr marL="0" indent="0">
              <a:buNone/>
            </a:pPr>
            <a:endParaRPr lang="en-IN" b="1" dirty="0"/>
          </a:p>
          <a:p>
            <a:pPr marL="0" indent="0">
              <a:buNone/>
            </a:pP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800924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69EB66F-64B3-3341-9247-0F2626FC8508}"/>
              </a:ext>
            </a:extLst>
          </p:cNvPr>
          <p:cNvGraphicFramePr/>
          <p:nvPr/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25897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ED3DE3-3D40-4C9F-9D6D-4FEF19D148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070" y="1425587"/>
            <a:ext cx="6225208" cy="4223376"/>
          </a:xfrm>
        </p:spPr>
      </p:pic>
    </p:spTree>
    <p:extLst>
      <p:ext uri="{BB962C8B-B14F-4D97-AF65-F5344CB8AC3E}">
        <p14:creationId xmlns:p14="http://schemas.microsoft.com/office/powerpoint/2010/main" val="2280325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2770842-C4AA-4F9B-B673-2EB88BFC3F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4281" y="1340929"/>
            <a:ext cx="5323438" cy="391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255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Challenges in managing COVID waste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IN" dirty="0"/>
          </a:p>
          <a:p>
            <a:r>
              <a:rPr lang="en-IN" dirty="0"/>
              <a:t>Inadequate information</a:t>
            </a:r>
          </a:p>
          <a:p>
            <a:r>
              <a:rPr lang="en-IN" dirty="0"/>
              <a:t>Increase in generation points, HH</a:t>
            </a:r>
          </a:p>
          <a:p>
            <a:r>
              <a:rPr lang="en-IN" dirty="0"/>
              <a:t>Increase in waste generation, PPEs( Plastics)</a:t>
            </a:r>
          </a:p>
          <a:p>
            <a:r>
              <a:rPr lang="en-IN" dirty="0"/>
              <a:t>Absence of  Bio waste management systems in many states</a:t>
            </a:r>
          </a:p>
          <a:p>
            <a:r>
              <a:rPr lang="en-IN" dirty="0"/>
              <a:t>Collection and treatment Infrastructure of HH waste</a:t>
            </a:r>
          </a:p>
          <a:p>
            <a:r>
              <a:rPr lang="en-IN" dirty="0"/>
              <a:t>Role and capacity of ULBs ?</a:t>
            </a:r>
          </a:p>
          <a:p>
            <a:r>
              <a:rPr lang="en-IN" dirty="0"/>
              <a:t>Overwhelm capacity </a:t>
            </a:r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53639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/>
              <a:t>Road Ahead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Lack of credible data on health care waste</a:t>
            </a:r>
          </a:p>
          <a:p>
            <a:r>
              <a:rPr lang="en-IN" dirty="0"/>
              <a:t>Improve Environmental Governance</a:t>
            </a:r>
          </a:p>
          <a:p>
            <a:r>
              <a:rPr lang="en-IN" dirty="0"/>
              <a:t>Management of liquid waste</a:t>
            </a:r>
          </a:p>
          <a:p>
            <a:r>
              <a:rPr lang="en-IN" dirty="0"/>
              <a:t> Possibility of Increased investment in  public health </a:t>
            </a:r>
          </a:p>
          <a:p>
            <a:r>
              <a:rPr lang="en-IN" dirty="0"/>
              <a:t>Increase in waste generation, Increase demand </a:t>
            </a:r>
          </a:p>
          <a:p>
            <a:r>
              <a:rPr lang="en-IN" dirty="0"/>
              <a:t>Well defined and established business model</a:t>
            </a:r>
          </a:p>
          <a:p>
            <a:r>
              <a:rPr lang="en-IN" dirty="0"/>
              <a:t>Immense opportunity for innovation and technology</a:t>
            </a:r>
          </a:p>
          <a:p>
            <a:r>
              <a:rPr lang="en-US" dirty="0"/>
              <a:t>Deficiency of infrastructure in select states</a:t>
            </a:r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71925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ADD0002-45A2-4F3B-BEEF-2E98B568A7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800" y="1339982"/>
            <a:ext cx="6888400" cy="3815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247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86C8763-B06A-44E8-8CCE-FFDF6CAD42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24761" y="871467"/>
            <a:ext cx="4163759" cy="529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10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222</Words>
  <Application>Microsoft Office PowerPoint</Application>
  <PresentationFormat>Widescreen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Bio-medical waste</vt:lpstr>
      <vt:lpstr> Data On BMW India</vt:lpstr>
      <vt:lpstr>Facts on coronavirus </vt:lpstr>
      <vt:lpstr>Regulatory Framework/Treatment technology</vt:lpstr>
      <vt:lpstr>PowerPoint Presentation</vt:lpstr>
      <vt:lpstr>PowerPoint Presentation</vt:lpstr>
      <vt:lpstr>PowerPoint Presentation</vt:lpstr>
      <vt:lpstr>Challenges in managing COVID waste</vt:lpstr>
      <vt:lpstr>Road Ahead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Bio-medical waste</dc:title>
  <dc:creator>7th Gen</dc:creator>
  <cp:lastModifiedBy>Majumdar</cp:lastModifiedBy>
  <cp:revision>18</cp:revision>
  <dcterms:created xsi:type="dcterms:W3CDTF">2020-06-11T05:41:47Z</dcterms:created>
  <dcterms:modified xsi:type="dcterms:W3CDTF">2020-07-06T12:12:36Z</dcterms:modified>
</cp:coreProperties>
</file>